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IBM Plex Sans Medium"/>
      <p:regular r:id="rId23"/>
    </p:embeddedFont>
    <p:embeddedFont>
      <p:font typeface="IBM Plex Sans Medium"/>
      <p:regular r:id="rId24"/>
    </p:embeddedFont>
    <p:embeddedFont>
      <p:font typeface="IBM Plex Sans Medium"/>
      <p:regular r:id="rId25"/>
    </p:embeddedFont>
    <p:embeddedFont>
      <p:font typeface="IBM Plex Sans Medium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99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Hotel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TISM Tech: Ayaan Khan, Ayaan Mughal, Mishal Ali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Engineering, Spring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2023"/>
            <a:ext cx="7020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Work Breakdown Structure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4431"/>
            <a:ext cx="13042821" cy="32631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Stories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850"/>
            <a:ext cx="683335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US02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3104674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Booking a Room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53897"/>
            <a:ext cx="68333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Secure, real-time with add-ons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962864"/>
            <a:ext cx="6833354" cy="36302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00211" y="892850"/>
            <a:ext cx="683335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US11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10108049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Manage Hotels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00211" y="1653897"/>
            <a:ext cx="68333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 operations on Hotels to maintain catalogue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11" y="1962864"/>
            <a:ext cx="6833354" cy="36302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6835" y="5989915"/>
            <a:ext cx="683335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US01</a:t>
            </a:r>
            <a:endParaRPr lang="en-US" sz="2900" dirty="0"/>
          </a:p>
        </p:txBody>
      </p:sp>
      <p:sp>
        <p:nvSpPr>
          <p:cNvPr id="12" name="Text 8"/>
          <p:cNvSpPr/>
          <p:nvPr/>
        </p:nvSpPr>
        <p:spPr>
          <a:xfrm>
            <a:off x="3104674" y="65058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Search &amp; Filter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96835" y="6750963"/>
            <a:ext cx="68333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Location, dates, amenities, sort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059930"/>
            <a:ext cx="6833354" cy="36302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00211" y="5989915"/>
            <a:ext cx="683335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US13</a:t>
            </a:r>
            <a:endParaRPr lang="en-US" sz="2900" dirty="0"/>
          </a:p>
        </p:txBody>
      </p:sp>
      <p:sp>
        <p:nvSpPr>
          <p:cNvPr id="16" name="Text 11"/>
          <p:cNvSpPr/>
          <p:nvPr/>
        </p:nvSpPr>
        <p:spPr>
          <a:xfrm>
            <a:off x="10108049" y="65058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Adjust Prices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400211" y="6750963"/>
            <a:ext cx="68333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pricing rules updates</a:t>
            </a:r>
            <a:endParaRPr lang="en-US" sz="8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211" y="7059930"/>
            <a:ext cx="6833354" cy="363021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835" y="1081766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Trello Board with Product Backlog</a:t>
            </a:r>
            <a:endParaRPr lang="en-US" sz="8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1126629"/>
            <a:ext cx="11107460" cy="50114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96835" y="1626560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2" name="Text 15"/>
          <p:cNvSpPr/>
          <p:nvPr/>
        </p:nvSpPr>
        <p:spPr>
          <a:xfrm>
            <a:off x="396835" y="165745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 of User Story Format</a:t>
            </a:r>
            <a:endParaRPr lang="en-US" sz="8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17011055"/>
            <a:ext cx="2917150" cy="922139"/>
          </a:xfrm>
          <a:prstGeom prst="rect">
            <a:avLst/>
          </a:prstGeom>
        </p:spPr>
      </p:pic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665" y="17011055"/>
            <a:ext cx="2646283" cy="937617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037665" y="18076188"/>
            <a:ext cx="720340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6" name="Text 17"/>
          <p:cNvSpPr/>
          <p:nvPr/>
        </p:nvSpPr>
        <p:spPr>
          <a:xfrm>
            <a:off x="396835" y="1848719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7" name="Text 18"/>
          <p:cNvSpPr/>
          <p:nvPr/>
        </p:nvSpPr>
        <p:spPr>
          <a:xfrm>
            <a:off x="396835" y="1879615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812" y="461843"/>
            <a:ext cx="4199453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Black-Box Testing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7812" y="1406485"/>
            <a:ext cx="289845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Equivalence Class Partitioning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87812" y="1836896"/>
            <a:ext cx="652248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 the input space into “equivalence classes” where any one value in the class should behave the same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7812" y="2525435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E.g US02 Booking a Hotel Room: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7812" y="2945249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 email format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"name@email.com"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7812" y="3272671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 email format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Any email not in correct syntax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7812" y="3692485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812" y="4150162"/>
            <a:ext cx="6522482" cy="352436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7727" y="1406485"/>
            <a:ext cx="2369701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Boundary Value Analysis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27727" y="1836896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focus on the “edges” of each valid interval: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7727" y="2256711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E.g US02 Booking a Hotel Room: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7727" y="2676525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Check-in / Check-out dates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7727" y="3096339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inside availability (e.g. first available date and last available date)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7727" y="3423761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outside availability (day before first or day after last)</a:t>
            </a:r>
            <a:endParaRPr lang="en-US" sz="13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27" y="3881438"/>
            <a:ext cx="6522482" cy="381357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27727" y="7883962"/>
            <a:ext cx="65224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White-Box Testing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on all backend microservices (User, Hotel, Booking)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Jest for unit tests and Supertest for endpoint/integration tests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2303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Services achieved MORE than 80% Coverage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41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exercising internal logic, data flows, and error branches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6835" y="1953101"/>
            <a:ext cx="13836729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04455" y="1960721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17803" y="203632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Covered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32358" y="203632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NOT Covered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404455" y="2293382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17803" y="2368987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Business Logic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32358" y="2368987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Third-Party Libraries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404455" y="2626043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17803" y="2701647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Branch Coverage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32358" y="2701647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404455" y="2958703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17803" y="303430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&amp; Statement Coverage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32358" y="303430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External Service Failures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404455" y="3291364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17803" y="336696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Endpoints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7432358" y="336696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Cron Jobs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375916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406812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Service:</a:t>
            </a:r>
            <a:endParaRPr lang="en-US" sz="850" dirty="0"/>
          </a:p>
        </p:txBody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4377095"/>
            <a:ext cx="11341298" cy="3182541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396835" y="768715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396835" y="799611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Hotel Service</a:t>
            </a:r>
            <a:endParaRPr lang="en-US" sz="85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305086"/>
            <a:ext cx="11341298" cy="322516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396835" y="116577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30" name="Text 26"/>
          <p:cNvSpPr/>
          <p:nvPr/>
        </p:nvSpPr>
        <p:spPr>
          <a:xfrm>
            <a:off x="396835" y="119667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Booking Service</a:t>
            </a:r>
            <a:endParaRPr lang="en-US" sz="850" dirty="0"/>
          </a:p>
        </p:txBody>
      </p:sp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275701"/>
            <a:ext cx="11341298" cy="2969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90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Work Division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14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Version Control done via Github and Project Management done via Trello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9470"/>
            <a:ext cx="13042821" cy="3251002"/>
          </a:xfrm>
          <a:prstGeom prst="roundRect">
            <a:avLst>
              <a:gd name="adj" fmla="val 10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87090"/>
            <a:ext cx="13026271" cy="32357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5307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Ayaan Khan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9653" y="402978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Scrum Master, Tester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9653" y="45287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User-Service User Stories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9653" y="49596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Blackbox and Whitebox Testing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9653" y="5390555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Trello board and structure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9653" y="618434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75077" y="35307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Ayaan Mughal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75077" y="402978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 Designer, Developer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52878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Booking-Service User Stories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4959668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Frontend Development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375077" y="575345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Undertook Services Integration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75077" y="618434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716691" y="35307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Mishal Ali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02978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Requirements Architect, Developer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45287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Hotel-Service User Stories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716691" y="4959668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Frontend Development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16691" y="575345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Undertook Requirements analysis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618434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888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Further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security can be improved so that users cannot abuse bugs to access out of role functions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functionality can be added to enhance user experience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Deployed via Kubernetes and incorporate CI/CD pipelines for Scalability and Maintainability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support for other devices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Frontend via End-to-end (Cypress) automated UI tests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953" y="455652"/>
            <a:ext cx="6365319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Conclusions and Lessons Learned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9953" y="1304687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Went Well: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79953" y="1756172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sprint goals, rapid prototyping with React &amp; Express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79953" y="2079308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User Stories implemented on the backend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79953" y="2402443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 Division was seamless and well coordinated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79953" y="2725579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 implemented well so no problem with rolling back or updating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79953" y="3177064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79953" y="3628549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testing across microservices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79953" y="3951684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integration with backend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79953" y="4274820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&gt; 70% white-box coverage under time pressure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79953" y="4597956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Figuring out right diagrams or schemas to use for a non-OOP project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79953" y="5049441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Takeaways: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79953" y="5500926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of automated tests early on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79953" y="5824061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work early so to not be overburdened near deadlines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79953" y="6147197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Learned the importance of requirements analysis in figuring out what to program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79953" y="6470333"/>
            <a:ext cx="13470493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 that mocking external calls (Mongoose, Axios) speeds up tests and keeps them deterministic—but real integration tests against a staging DB are still invaluable for end-to-end confidence.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79953" y="7058620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while development would aide more in bug fixing instead of testing the entire program at once at the end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79953" y="7510105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Web-based Platform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483287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Microservices-based using MERN stack for hotel reservations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0522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Guest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231005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Simplified search, book, manage workflow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Hotel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inventory and pricing controls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Travel Agents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000637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for bulk and group bookings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5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558" y="2872621"/>
            <a:ext cx="3839647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Functional Requirements</a:t>
            </a:r>
            <a:endParaRPr lang="en-US" sz="2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8" y="3490436"/>
            <a:ext cx="667941" cy="801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5881" y="3624024"/>
            <a:ext cx="1968103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Administer Rooms/Hotels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335881" y="3912870"/>
            <a:ext cx="12826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Add/Update Room and Hotel prices and capacities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8" y="4291965"/>
            <a:ext cx="667941" cy="801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35881" y="4425553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Book a Room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335881" y="4714399"/>
            <a:ext cx="12826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optional add-ons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8" y="5093494"/>
            <a:ext cx="667941" cy="8015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35881" y="5227082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Manage Bookings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335881" y="5515928"/>
            <a:ext cx="12826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View, modify, cancel with notifications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8" y="5895023"/>
            <a:ext cx="667941" cy="8015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35881" y="6028611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Accounts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1335881" y="6317456"/>
            <a:ext cx="12826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Register/login, loyalty program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58" y="6696551"/>
            <a:ext cx="667941" cy="80152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335881" y="6830139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Group Bookings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1335881" y="7118985"/>
            <a:ext cx="12826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travel agents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467558" y="7648337"/>
            <a:ext cx="1369528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198876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Non-Functional Requirements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1872258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53424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Independent microservices, containerized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287911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Maintainability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3949898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must be modular, well documented, and easy to update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4703564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Usability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365552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an intuitive, accessible interface on Desktops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119217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678120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Page-load ≤ 5s under normal load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Data-flow Diagram 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1750576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Diagram not suitable since program not based on OOP Principles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7954" y="2356247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Data-flow Diagram instead chosen to represent it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403" y="2961918"/>
            <a:ext cx="6279475" cy="4659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111"/>
            <a:ext cx="8239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Architecture (Package Diagram)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05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Microservices Based Architecture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8572"/>
            <a:ext cx="13042821" cy="21724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861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Micro-service follows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layered structure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041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Handles logic and validation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463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 Layer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Manages request routing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885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Layer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Defines and interacts with MongoDB collections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7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Deployment Diagram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1830"/>
            <a:ext cx="4420553" cy="4754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02973" y="2210753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502973" y="2777728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502973" y="3344704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502973" y="3911679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02973" y="4478655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02973" y="5045631"/>
            <a:ext cx="4341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further understand the workings of the program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6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Component Diagram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8588"/>
            <a:ext cx="13042821" cy="5314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458641"/>
            <a:ext cx="6748105" cy="3312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91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Planner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48941" y="2040374"/>
            <a:ext cx="30480" cy="5197793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273612" y="22802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7" name="Shape 3"/>
          <p:cNvSpPr/>
          <p:nvPr/>
        </p:nvSpPr>
        <p:spPr>
          <a:xfrm>
            <a:off x="793790" y="20403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082879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83011" y="2118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Planning &amp; Setup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83011" y="2608659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Feb 12–28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1273612" y="366510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2" name="Shape 7"/>
          <p:cNvSpPr/>
          <p:nvPr/>
        </p:nvSpPr>
        <p:spPr>
          <a:xfrm>
            <a:off x="793790" y="34251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46769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3011" y="3503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Sprint 1 &amp; 2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2183011" y="3993475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 6–23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2183011" y="4492466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login, basic booking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2183011" y="4991457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Search, pricing, manage bookings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1273612" y="604789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9" name="Shape 13"/>
          <p:cNvSpPr/>
          <p:nvPr/>
        </p:nvSpPr>
        <p:spPr>
          <a:xfrm>
            <a:off x="793790" y="58079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850493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183011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Sprint 3 &amp; Testing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2183011" y="6376273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 21–28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2183011" y="6875264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Payments, group bookings, reporting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2025-04-29T13:38:20Z</dcterms:created>
  <dcterms:modified xsi:type="dcterms:W3CDTF">2025-04-29T13:38:20Z</dcterms:modified>
</cp:coreProperties>
</file>